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805" r:id="rId2"/>
    <p:sldId id="810" r:id="rId3"/>
    <p:sldId id="811" r:id="rId4"/>
    <p:sldId id="808" r:id="rId5"/>
    <p:sldId id="813" r:id="rId6"/>
    <p:sldId id="812" r:id="rId7"/>
    <p:sldId id="807" r:id="rId8"/>
    <p:sldId id="785" r:id="rId9"/>
    <p:sldId id="809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16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60B7DC-B489-4066-AE96-E33BD36FA741}" type="datetimeFigureOut">
              <a:rPr lang="es-ES" smtClean="0"/>
              <a:t>03/10/2023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3647AE-E668-437C-8936-485FFA8B89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9349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1BAAF7-BD5B-48EB-B5F7-5B55150BD3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02541C-1793-414A-9EC9-5F6151392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F629B0-E3AA-44F1-94E0-12F944763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INSTITUTO EUROPEO DE SALUD MENTAL PERINATAL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C35FC0-AEC9-4F64-82AD-4DA6AB980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F13A6-7A44-4D8F-AA20-48D629177E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3155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DE4B52-7E9D-4717-BB10-5AEBBF4F9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CB2241A-612C-4081-81E9-FCBBA1474C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/>
              <a:t>INSTITUTO EUROPEO DE SALUD MENTAL PERINATAL</a:t>
            </a:r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D2C7B6F-1D49-4C6A-A2BF-388FA31B90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2F13A6-7A44-4D8F-AA20-48D629177EF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46533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D0CA18-DDB3-40D6-B0BF-93F72062F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B7029E-A44E-4604-BBEB-22BBC7415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6820FD-1B54-485F-B693-C127ED5FB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INSTITUTO EUROPEO DE SALUD MENTAL PERINATAL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1F5EBF-DF32-4CD8-95FE-81544DAF6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F13A6-7A44-4D8F-AA20-48D629177E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5689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A86800-4C02-4E54-A44A-AD9B8CFB4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42B57A4-0868-421E-9083-7EFB412AA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8DB175-8671-4445-A0A8-2FBE3A3B89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A44EE7-42DB-4BE8-84A3-839507400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INSTITUTO EUROPEO DE SALUD MENTAL PERINATAL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3D98E5-E612-4C2E-9BD5-0019A6364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F13A6-7A44-4D8F-AA20-48D629177E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8440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57972C-E968-4FF6-A435-4E9A82FD6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0E1E55-55DC-44F4-A193-BD708D5D83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F943CE-7331-48FE-B06A-6109D7B9EA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4A4806-21C5-4D8C-B3DD-729B7A1AA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INSTITUTO EUROPEO DE SALUD MENTAL PERINATAL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92D1288-CC66-4A93-8074-4E02A5ECB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F13A6-7A44-4D8F-AA20-48D629177E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6887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0F3E59-DA3C-47D8-B0F4-722AA236F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6ED956C-E44F-47BF-9692-44670F91E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74ACC1-5F3E-4228-8B9C-F9BFAD4EB7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ADA1FFA-9127-4766-80F4-A18349C09D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88572EF-B156-4BC0-A82A-A5EA0ED167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D8451FE-4FBA-4D83-9663-829502660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INSTITUTO EUROPEO DE SALUD MENTAL PERINATAL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5A74370-5698-44DB-9FFF-2DD827D0D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F13A6-7A44-4D8F-AA20-48D629177E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6764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A8A49B-252B-4A19-B4F2-071C7DE4D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559B9EB-A9F7-4995-867D-4E6C2C913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INSTITUTO EUROPEO DE SALUD MENTAL PERINATAL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1CB711B-C579-4283-99A5-27939ED7B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F13A6-7A44-4D8F-AA20-48D629177E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4685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13F3E09-3F62-4E95-A7E4-F3654B216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INSTITUTO EUROPEO DE SALUD MENTAL PERINATAL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BF6CC4F-BAB7-488A-954E-AC92BC840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F13A6-7A44-4D8F-AA20-48D629177E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630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7E428B-1E2E-4C88-88DD-93619A620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6641F6-0D1F-493C-8CB7-24C78746D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DB5C2F2-9B71-47B8-AFAC-91468AB0A1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48453F6-1B62-4449-8A41-F06022D4B9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66BE3DD-8911-4B07-BE29-29CC36721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INSTITUTO EUROPEO DE SALUD MENTAL PERINATAL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9875613-67DA-4C36-8CF5-766739BAB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F13A6-7A44-4D8F-AA20-48D629177E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876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44F87A-1ACD-42E0-8B25-6AAA05B33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7EC4DE5-982E-4482-93A8-9BD02D5FB5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68A508A-D694-499C-BBB5-73966AEE9F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1676B95-3A88-4BCF-822D-A13A9C2DA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INSTITUTO EUROPEO DE SALUD MENTAL PERINATAL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656E597-5CC2-4969-B6E2-8DBE76B74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F13A6-7A44-4D8F-AA20-48D629177E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6286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1BC1EBF-E85E-4E25-B269-2A8747A34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792876-FC3E-41ED-B196-A000BC927F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dirty="0"/>
              <a:t>Editar los estilos de texto del patrón</a:t>
            </a:r>
          </a:p>
          <a:p>
            <a:pPr lvl="1"/>
            <a:r>
              <a:rPr lang="es-ES" noProof="0" dirty="0"/>
              <a:t>Segundo nivel</a:t>
            </a:r>
          </a:p>
          <a:p>
            <a:pPr lvl="2"/>
            <a:r>
              <a:rPr lang="es-ES" noProof="0" dirty="0"/>
              <a:t>Tercer nivel</a:t>
            </a:r>
          </a:p>
          <a:p>
            <a:pPr lvl="3"/>
            <a:r>
              <a:rPr lang="es-ES" noProof="0" dirty="0"/>
              <a:t>Cuarto nivel</a:t>
            </a:r>
          </a:p>
          <a:p>
            <a:pPr lvl="4"/>
            <a:r>
              <a:rPr lang="es-ES" noProof="0" dirty="0"/>
              <a:t>Quinto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CBB14A-7E97-4C9D-BF4D-8ABB53DCA5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7030A0"/>
                </a:solidFill>
              </a:defRPr>
            </a:lvl1pPr>
          </a:lstStyle>
          <a:p>
            <a:r>
              <a:rPr lang="es-ES" dirty="0"/>
              <a:t>INSTITUTO EUROPEO DE SALUD MENTAL PERINATAL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8DA916-C9A0-4E99-8A44-5BD73D8F1B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F13A6-7A44-4D8F-AA20-48D629177EF3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1D3CBCB-CAB8-4B42-B6F8-36C8743BCE85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6531"/>
            <a:ext cx="725487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43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7030A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ejm.org/doi/full/10.1056/NEJMoa2026486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.ki.se/immediate-skin-to-skin-contact-after-birth-improves-survival-of-pre-term-babies" TargetMode="External"/><Relationship Id="rId2" Type="http://schemas.openxmlformats.org/officeDocument/2006/relationships/hyperlink" Target="https://youtu.be/IIQB_ylzXmA?si=-teHBSRuOLbkwYU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ho.int/news/item/26-05-2021-kangaroo-mother-care-started-immediately-after-birth-critical-for-saving-lives-new-research-shows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B6F23A9-C8A6-B678-B995-689E89BA23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FDFCFAC-ACF4-401C-957A-ABDADC1A8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s-ES">
                <a:solidFill>
                  <a:srgbClr val="FFFFFF"/>
                </a:solidFill>
              </a:rPr>
              <a:t>INSTITUTO EUROPEO DE SALUD MENTAL PERINATAL</a:t>
            </a:r>
          </a:p>
        </p:txBody>
      </p:sp>
    </p:spTree>
    <p:extLst>
      <p:ext uri="{BB962C8B-B14F-4D97-AF65-F5344CB8AC3E}">
        <p14:creationId xmlns:p14="http://schemas.microsoft.com/office/powerpoint/2010/main" val="3654784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BA3A9C7-2AEB-10A6-381F-1182D7D88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SEPARACION CERO: RAZONES PARA UNA CAMPAÑA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AA57BB8-7610-8790-A660-E5705C23C3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Objetivos de la campaña</a:t>
            </a:r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El estudio: </a:t>
            </a:r>
            <a:r>
              <a:rPr lang="es-ES" dirty="0">
                <a:hlinkClick r:id="rId2"/>
              </a:rPr>
              <a:t>https://www.nejm.org/doi/full/10.1056/NEJMoa2026486</a:t>
            </a:r>
            <a:endParaRPr lang="es-ES" dirty="0"/>
          </a:p>
          <a:p>
            <a:r>
              <a:rPr lang="es-ES" dirty="0"/>
              <a:t>Qué aporta</a:t>
            </a:r>
          </a:p>
          <a:p>
            <a:endParaRPr lang="es-ES" dirty="0"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378C7D59-DD76-70ED-9062-04E60CD22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INSTITUTO EUROPEO DE SALUD MENTAL PERINATAL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20624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2C5FD9-B7C0-E814-58B2-B142E11F5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Cronograma campaña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B1C5F9-F4D5-BC94-BF46-46031D940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Lanzamiento: día mundial del bebé prematuro: 17 nov 2023</a:t>
            </a:r>
          </a:p>
          <a:p>
            <a:r>
              <a:rPr lang="es-ES" dirty="0"/>
              <a:t>seguimiento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9F3F160-017E-E27C-5095-9A06ACDD6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INSTITUTO EUROPEO DE SALUD MENTAL PERINATAL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785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C10CE6-BA05-6D63-0163-9522D595A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4FB89F-D2A1-AC5C-C1C2-031273654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i="1" dirty="0"/>
              <a:t>“Babies are not in incubators because they are unstable.</a:t>
            </a:r>
            <a:br>
              <a:rPr lang="en-US" b="1" i="1" dirty="0"/>
            </a:br>
            <a:r>
              <a:rPr lang="en-US" b="1" i="1" dirty="0"/>
              <a:t>They are unstable because they are in incubators”</a:t>
            </a:r>
            <a:br>
              <a:rPr lang="en-US" b="1" dirty="0"/>
            </a:br>
            <a:r>
              <a:rPr lang="en-US" b="1" dirty="0"/>
              <a:t>Dr Nils Bergman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/>
              <a:t>http://ultra-early-intervention.creo.tv/i/AhC8hUX8DHljFXInaKLZiw</a:t>
            </a:r>
            <a:endParaRPr lang="en-US" b="1" dirty="0"/>
          </a:p>
          <a:p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EED7F39-B4E6-DF61-C7BF-89D1822E5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INSTITUTO EUROPEO DE SALUD MENTAL PERINATAL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54277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B26F29-193B-8175-2F54-362ED39E7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recursos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17CA24-5EB2-3F1C-6845-A65885C133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hlinkClick r:id="rId2"/>
              </a:rPr>
              <a:t>https://youtu.be/IIQB_ylzXmA?si=-teHBSRuOLbkwYUX</a:t>
            </a:r>
            <a:endParaRPr lang="es-ES" dirty="0"/>
          </a:p>
          <a:p>
            <a:r>
              <a:rPr lang="es-ES" dirty="0">
                <a:hlinkClick r:id="rId3"/>
              </a:rPr>
              <a:t>https://news.ki.se/immediate-skin-to-skin-contact-after-birth-improves-survival-of-pre-term-babies</a:t>
            </a:r>
            <a:endParaRPr lang="es-ES" dirty="0"/>
          </a:p>
          <a:p>
            <a:r>
              <a:rPr lang="es-ES" dirty="0">
                <a:hlinkClick r:id="rId4"/>
              </a:rPr>
              <a:t>https://www.who.int/news/item/26-05-2021-kangaroo-mother-care-started-immediately-after-birth-critical-for-saving-lives-new-research-shows</a:t>
            </a:r>
            <a:endParaRPr lang="es-ES" dirty="0"/>
          </a:p>
          <a:p>
            <a:r>
              <a:rPr lang="es-ES" dirty="0" err="1"/>
              <a:t>Guia</a:t>
            </a:r>
            <a:r>
              <a:rPr lang="es-ES" dirty="0"/>
              <a:t> OMS PREMATUROS 2022: https://www.who.int/es/news/item/15-11-2022-who-advises-immediate-skin-to-skin-care-for-survival-of-small-and-preterm-babies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EF836B6-9EBF-A0F6-24B6-0C0D03514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INSTITUTO EUROPEO DE SALUD MENTAL PERINATAL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65576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96A93F-0757-9295-F651-D1BA1E342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A97A51-872C-C7CF-2828-02E1CB993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Colaboradores: </a:t>
            </a:r>
            <a:r>
              <a:rPr lang="es-ES" dirty="0" err="1"/>
              <a:t>Nils</a:t>
            </a:r>
            <a:r>
              <a:rPr lang="es-ES" dirty="0"/>
              <a:t> Bergman, Jill Bergman, Kika Baeza</a:t>
            </a:r>
          </a:p>
          <a:p>
            <a:r>
              <a:rPr lang="es-ES" dirty="0"/>
              <a:t>¿Quién más?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2C6ACB9-2796-CF00-AFAB-E578532F0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INSTITUTO EUROPEO DE SALUD MENTAL PERINATAL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65450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3762A0-3490-F617-5D97-0F4E406AA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¡</a:t>
            </a:r>
            <a:r>
              <a:rPr lang="es-ES" dirty="0" err="1"/>
              <a:t>Ayudanos</a:t>
            </a:r>
            <a:r>
              <a:rPr lang="es-ES" dirty="0"/>
              <a:t> a difundir!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2C1AC9-2AEF-0D80-96E9-AA2981F9D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Petición a todas la comunidad educativa del IESMP a ser agentes de la campaña. </a:t>
            </a:r>
          </a:p>
          <a:p>
            <a:r>
              <a:rPr lang="es-ES" dirty="0"/>
              <a:t>Como: </a:t>
            </a:r>
          </a:p>
          <a:p>
            <a:r>
              <a:rPr lang="es-ES" dirty="0"/>
              <a:t>Difundiendo en redes, hashtag #separacioncero</a:t>
            </a:r>
          </a:p>
          <a:p>
            <a:r>
              <a:rPr lang="es-ES" dirty="0"/>
              <a:t>Difundiendo #plandepartoprematuroseparacioncero</a:t>
            </a:r>
          </a:p>
          <a:p>
            <a:r>
              <a:rPr lang="es-ES" dirty="0"/>
              <a:t>Dando charlas: usar la </a:t>
            </a:r>
            <a:r>
              <a:rPr lang="es-ES" dirty="0" err="1"/>
              <a:t>ppt</a:t>
            </a:r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B6F6F5D-3A9D-E460-9AAC-21A487EA4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INSTITUTO EUROPEO DE SALUD MENTAL PERINATAL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63710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605CC2-A480-4765-A5C5-012D3B074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REFERENCIAS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B60371-A3F5-43E1-8768-36529D62C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82D34CC-7597-4B6E-81D6-5272F1D8A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INSTITUTO EUROPEO DE SALUD MENTAL PERINATAL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21972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267B3F2-0070-42F5-CCDF-A1E8FBF3DB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539EAB-5E65-8A82-9E0E-72B0C2491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s-ES">
                <a:solidFill>
                  <a:srgbClr val="FFFFFF"/>
                </a:solidFill>
              </a:rPr>
              <a:t>INSTITUTO EUROPEO DE SALUD MENTAL PERINATAL</a:t>
            </a:r>
          </a:p>
        </p:txBody>
      </p:sp>
    </p:spTree>
    <p:extLst>
      <p:ext uri="{BB962C8B-B14F-4D97-AF65-F5344CB8AC3E}">
        <p14:creationId xmlns:p14="http://schemas.microsoft.com/office/powerpoint/2010/main" val="37794953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244</Words>
  <Application>Microsoft Office PowerPoint</Application>
  <PresentationFormat>Panorámica</PresentationFormat>
  <Paragraphs>36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Presentación de PowerPoint</vt:lpstr>
      <vt:lpstr>SEPARACION CERO: RAZONES PARA UNA CAMPAÑA</vt:lpstr>
      <vt:lpstr>Cronograma campaña</vt:lpstr>
      <vt:lpstr>Presentación de PowerPoint</vt:lpstr>
      <vt:lpstr>recursos</vt:lpstr>
      <vt:lpstr>Presentación de PowerPoint</vt:lpstr>
      <vt:lpstr>¡Ayudanos a difundir!</vt:lpstr>
      <vt:lpstr>REFERENCIAS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Olza Fernández Ibone</dc:creator>
  <cp:lastModifiedBy>Ibone Olza</cp:lastModifiedBy>
  <cp:revision>50</cp:revision>
  <dcterms:created xsi:type="dcterms:W3CDTF">2021-01-05T14:22:41Z</dcterms:created>
  <dcterms:modified xsi:type="dcterms:W3CDTF">2023-10-03T10:00:25Z</dcterms:modified>
</cp:coreProperties>
</file>